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5"/>
  </p:notesMasterIdLst>
  <p:handoutMasterIdLst>
    <p:handoutMasterId r:id="rId16"/>
  </p:handoutMasterIdLst>
  <p:sldIdLst>
    <p:sldId id="256" r:id="rId4"/>
    <p:sldId id="273" r:id="rId5"/>
    <p:sldId id="364" r:id="rId6"/>
    <p:sldId id="351" r:id="rId7"/>
    <p:sldId id="357" r:id="rId8"/>
    <p:sldId id="366" r:id="rId9"/>
    <p:sldId id="360" r:id="rId10"/>
    <p:sldId id="361" r:id="rId11"/>
    <p:sldId id="359" r:id="rId12"/>
    <p:sldId id="358" r:id="rId13"/>
    <p:sldId id="363" r:id="rId1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82EE7-8994-4271-9DFD-7224B63B91EB}" v="2" dt="2020-09-27T20:29:08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9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10082EE7-8994-4271-9DFD-7224B63B91EB}"/>
    <pc:docChg chg="modSld">
      <pc:chgData name="Jacintha Westerink" userId="c1c74fd5-67fa-43d8-8063-0adb3063a5fc" providerId="ADAL" clId="{10082EE7-8994-4271-9DFD-7224B63B91EB}" dt="2020-09-27T20:29:08.097" v="3"/>
      <pc:docMkLst>
        <pc:docMk/>
      </pc:docMkLst>
      <pc:sldChg chg="modSp mod">
        <pc:chgData name="Jacintha Westerink" userId="c1c74fd5-67fa-43d8-8063-0adb3063a5fc" providerId="ADAL" clId="{10082EE7-8994-4271-9DFD-7224B63B91EB}" dt="2020-09-27T20:27:41.251" v="1" actId="20577"/>
        <pc:sldMkLst>
          <pc:docMk/>
          <pc:sldMk cId="0" sldId="256"/>
        </pc:sldMkLst>
        <pc:spChg chg="mod">
          <ac:chgData name="Jacintha Westerink" userId="c1c74fd5-67fa-43d8-8063-0adb3063a5fc" providerId="ADAL" clId="{10082EE7-8994-4271-9DFD-7224B63B91EB}" dt="2020-09-27T20:27:41.251" v="1" actId="20577"/>
          <ac:spMkLst>
            <pc:docMk/>
            <pc:sldMk cId="0" sldId="256"/>
            <ac:spMk id="16386" creationId="{00000000-0000-0000-0000-000000000000}"/>
          </ac:spMkLst>
        </pc:spChg>
      </pc:sldChg>
      <pc:sldChg chg="setBg">
        <pc:chgData name="Jacintha Westerink" userId="c1c74fd5-67fa-43d8-8063-0adb3063a5fc" providerId="ADAL" clId="{10082EE7-8994-4271-9DFD-7224B63B91EB}" dt="2020-09-27T20:29:08.097" v="3"/>
        <pc:sldMkLst>
          <pc:docMk/>
          <pc:sldMk cId="473374556" sldId="273"/>
        </pc:sldMkLst>
      </pc:sldChg>
      <pc:sldChg chg="modSp mod">
        <pc:chgData name="Jacintha Westerink" userId="c1c74fd5-67fa-43d8-8063-0adb3063a5fc" providerId="ADAL" clId="{10082EE7-8994-4271-9DFD-7224B63B91EB}" dt="2020-09-27T20:27:48.769" v="2" actId="20577"/>
        <pc:sldMkLst>
          <pc:docMk/>
          <pc:sldMk cId="1529308353" sldId="363"/>
        </pc:sldMkLst>
        <pc:spChg chg="mod">
          <ac:chgData name="Jacintha Westerink" userId="c1c74fd5-67fa-43d8-8063-0adb3063a5fc" providerId="ADAL" clId="{10082EE7-8994-4271-9DFD-7224B63B91EB}" dt="2020-09-27T20:27:48.769" v="2" actId="20577"/>
          <ac:spMkLst>
            <pc:docMk/>
            <pc:sldMk cId="1529308353" sldId="36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27-9-2020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017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47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709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86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115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613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906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27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023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89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933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9459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050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10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629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0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20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80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854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396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218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201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47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27-9-2020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068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27-9-2020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Toets</a:t>
            </a:r>
            <a:r>
              <a:rPr lang="en-US" sz="2400" dirty="0"/>
              <a:t> 2 - </a:t>
            </a:r>
            <a:r>
              <a:rPr lang="en-US" sz="2400" dirty="0" err="1"/>
              <a:t>antw</a:t>
            </a:r>
            <a:endParaRPr lang="en-US" sz="2400" dirty="0"/>
          </a:p>
          <a:p>
            <a:pPr algn="ctr"/>
            <a:r>
              <a:rPr lang="en-US" sz="2400" dirty="0"/>
              <a:t>1-10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229600" cy="1143000"/>
          </a:xfrm>
        </p:spPr>
        <p:txBody>
          <a:bodyPr/>
          <a:lstStyle/>
          <a:p>
            <a:pPr algn="l"/>
            <a:r>
              <a:rPr lang="nl-NL" sz="3600" dirty="0" err="1"/>
              <a:t>Aechmea</a:t>
            </a:r>
            <a:r>
              <a:rPr lang="nl-NL" sz="3600" dirty="0"/>
              <a:t> </a:t>
            </a:r>
            <a:r>
              <a:rPr lang="nl-NL" sz="3600" dirty="0" err="1"/>
              <a:t>fasciata</a:t>
            </a:r>
            <a:br>
              <a:rPr lang="nl-NL" sz="3600" dirty="0"/>
            </a:br>
            <a:r>
              <a:rPr lang="nl-NL" sz="3600" dirty="0"/>
              <a:t>Kokerbromelia	</a:t>
            </a:r>
            <a:r>
              <a:rPr lang="nl-NL" sz="2400" dirty="0"/>
              <a:t>			2,5</a:t>
            </a:r>
          </a:p>
        </p:txBody>
      </p:sp>
      <p:pic>
        <p:nvPicPr>
          <p:cNvPr id="2050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772816"/>
            <a:ext cx="7064845" cy="46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1B84BBC2-31AB-4021-9ED3-0270F628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8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1772816"/>
            <a:ext cx="6491064" cy="2794322"/>
          </a:xfrm>
        </p:spPr>
        <p:txBody>
          <a:bodyPr/>
          <a:lstStyle/>
          <a:p>
            <a:pPr algn="l"/>
            <a:r>
              <a:rPr lang="nl-NL" sz="4000" u="sng" dirty="0"/>
              <a:t>Totaal punten  </a:t>
            </a:r>
            <a:r>
              <a:rPr lang="nl-NL" sz="4000" dirty="0"/>
              <a:t>= cijfer</a:t>
            </a:r>
            <a:br>
              <a:rPr lang="nl-NL" sz="2400" dirty="0"/>
            </a:br>
            <a:r>
              <a:rPr lang="nl-NL" sz="2400" dirty="0"/>
              <a:t>	    </a:t>
            </a:r>
            <a:r>
              <a:rPr lang="nl-NL" sz="3600" dirty="0"/>
              <a:t>1,8</a:t>
            </a:r>
          </a:p>
        </p:txBody>
      </p:sp>
    </p:spTree>
    <p:extLst>
      <p:ext uri="{BB962C8B-B14F-4D97-AF65-F5344CB8AC3E}">
        <p14:creationId xmlns:p14="http://schemas.microsoft.com/office/powerpoint/2010/main" val="152930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elke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38138"/>
          </a:xfrm>
        </p:spPr>
        <p:txBody>
          <a:bodyPr/>
          <a:lstStyle/>
          <a:p>
            <a:pPr algn="l"/>
            <a:r>
              <a:rPr lang="nl-NL" sz="3600" dirty="0" err="1"/>
              <a:t>Alstroemeria</a:t>
            </a:r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/>
              <a:t>Incalelie					</a:t>
            </a:r>
            <a:r>
              <a:rPr lang="nl-NL" sz="2400" dirty="0"/>
              <a:t>1,5</a:t>
            </a:r>
          </a:p>
        </p:txBody>
      </p:sp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0465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>
          <a:xfrm>
            <a:off x="4332288" y="-14287"/>
            <a:ext cx="4680520" cy="1031875"/>
          </a:xfrm>
        </p:spPr>
        <p:txBody>
          <a:bodyPr/>
          <a:lstStyle/>
          <a:p>
            <a:pPr algn="l"/>
            <a:r>
              <a:rPr lang="en-US" sz="3600" dirty="0"/>
              <a:t>Allium </a:t>
            </a:r>
            <a:r>
              <a:rPr lang="en-US" sz="3600" dirty="0" err="1"/>
              <a:t>giganteum</a:t>
            </a:r>
            <a:br>
              <a:rPr lang="en-US" sz="2000" dirty="0"/>
            </a:br>
            <a:r>
              <a:rPr lang="en-US" sz="2800" dirty="0" err="1"/>
              <a:t>Reuze</a:t>
            </a:r>
            <a:r>
              <a:rPr lang="en-US" sz="2800" dirty="0"/>
              <a:t> </a:t>
            </a:r>
            <a:r>
              <a:rPr lang="en-US" sz="2800" dirty="0" err="1"/>
              <a:t>sierui</a:t>
            </a:r>
            <a:r>
              <a:rPr lang="en-US" sz="2000" dirty="0"/>
              <a:t>			2,5</a:t>
            </a:r>
            <a:endParaRPr lang="nl-NL" sz="4000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135938" y="616585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nl-NL" sz="2400">
                <a:solidFill>
                  <a:srgbClr val="99CC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573463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7475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1063"/>
            <a:ext cx="2366962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1" descr="ANd9GcRzhEYvBD_y9GaZrLISqI4vTNyzdoBAD_hdjGtuPnBEOLuO-N3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341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76517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0538" y="1412875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autoUpdateAnimBg="0"/>
      <p:bldP spid="7680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434" y="2624463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995120" cy="1282154"/>
          </a:xfrm>
        </p:spPr>
        <p:txBody>
          <a:bodyPr/>
          <a:lstStyle/>
          <a:p>
            <a:pPr algn="l"/>
            <a:r>
              <a:rPr lang="nl-NL" sz="3600" dirty="0"/>
              <a:t>Acacia </a:t>
            </a:r>
            <a:r>
              <a:rPr lang="nl-NL" sz="3600" dirty="0" err="1"/>
              <a:t>dealbata</a:t>
            </a:r>
            <a:br>
              <a:rPr lang="nl-NL" sz="3600" dirty="0"/>
            </a:br>
            <a:r>
              <a:rPr lang="nl-NL" sz="2800" dirty="0"/>
              <a:t>Mimosa						</a:t>
            </a:r>
            <a:r>
              <a:rPr lang="nl-NL" sz="2400" dirty="0"/>
              <a:t>2,5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2" y="1865469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11144" cy="1282154"/>
          </a:xfrm>
        </p:spPr>
        <p:txBody>
          <a:bodyPr/>
          <a:lstStyle/>
          <a:p>
            <a:pPr algn="l"/>
            <a:r>
              <a:rPr lang="nl-NL" sz="3600" dirty="0" err="1"/>
              <a:t>Amaranthus</a:t>
            </a:r>
            <a:r>
              <a:rPr lang="nl-NL" sz="3600" dirty="0"/>
              <a:t> </a:t>
            </a:r>
            <a:r>
              <a:rPr lang="nl-NL" sz="3600" dirty="0" err="1"/>
              <a:t>caudatus</a:t>
            </a:r>
            <a:br>
              <a:rPr lang="nl-NL" sz="3600" dirty="0"/>
            </a:br>
            <a:r>
              <a:rPr lang="nl-NL" sz="2800" dirty="0"/>
              <a:t>(Hangende) Kattestaart</a:t>
            </a:r>
            <a:r>
              <a:rPr lang="nl-NL" sz="2400" dirty="0"/>
              <a:t>				2,5</a:t>
            </a:r>
          </a:p>
        </p:txBody>
      </p:sp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74485"/>
            <a:ext cx="5987008" cy="1498178"/>
          </a:xfrm>
        </p:spPr>
        <p:txBody>
          <a:bodyPr/>
          <a:lstStyle/>
          <a:p>
            <a:pPr algn="l"/>
            <a:r>
              <a:rPr lang="nl-NL" sz="3600" dirty="0" err="1"/>
              <a:t>Adiantum</a:t>
            </a:r>
            <a:r>
              <a:rPr lang="nl-NL" sz="3600" dirty="0"/>
              <a:t> </a:t>
            </a:r>
            <a:r>
              <a:rPr lang="nl-NL" sz="3600" dirty="0" err="1"/>
              <a:t>raddianum</a:t>
            </a:r>
            <a:br>
              <a:rPr lang="nl-NL" sz="3600" dirty="0"/>
            </a:br>
            <a:r>
              <a:rPr lang="nl-NL" sz="2800" dirty="0"/>
              <a:t>Venushaar				</a:t>
            </a:r>
            <a:r>
              <a:rPr lang="nl-NL" sz="2400" dirty="0"/>
              <a:t>2,5</a:t>
            </a:r>
          </a:p>
        </p:txBody>
      </p:sp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88" y="2304651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1125"/>
            <a:ext cx="6779096" cy="1264322"/>
          </a:xfrm>
        </p:spPr>
        <p:txBody>
          <a:bodyPr/>
          <a:lstStyle/>
          <a:p>
            <a:pPr algn="l"/>
            <a:r>
              <a:rPr lang="nl-NL" sz="3600" dirty="0" err="1"/>
              <a:t>Ageratum</a:t>
            </a:r>
            <a:r>
              <a:rPr lang="nl-NL" sz="3600" dirty="0"/>
              <a:t> </a:t>
            </a:r>
            <a:r>
              <a:rPr lang="nl-NL" sz="3600" dirty="0" err="1"/>
              <a:t>houstonianum</a:t>
            </a:r>
            <a:br>
              <a:rPr lang="nl-NL" sz="3600" dirty="0"/>
            </a:br>
            <a:r>
              <a:rPr lang="nl-NL" sz="3600" dirty="0"/>
              <a:t>							</a:t>
            </a:r>
            <a:r>
              <a:rPr lang="nl-NL" sz="2400" dirty="0"/>
              <a:t>2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0484" y="170113"/>
            <a:ext cx="6203032" cy="1498178"/>
          </a:xfrm>
        </p:spPr>
        <p:txBody>
          <a:bodyPr/>
          <a:lstStyle/>
          <a:p>
            <a:pPr algn="l"/>
            <a:r>
              <a:rPr lang="nl-NL" sz="3600" dirty="0" err="1"/>
              <a:t>Achillea</a:t>
            </a:r>
            <a:r>
              <a:rPr lang="nl-NL" sz="3600" dirty="0"/>
              <a:t> </a:t>
            </a:r>
            <a:r>
              <a:rPr lang="nl-NL" sz="3600" dirty="0" err="1"/>
              <a:t>filipandulina</a:t>
            </a:r>
            <a:br>
              <a:rPr lang="nl-NL" sz="3600" dirty="0"/>
            </a:br>
            <a:r>
              <a:rPr lang="nl-NL" sz="2800" dirty="0" err="1"/>
              <a:t>Duizenblad</a:t>
            </a:r>
            <a:r>
              <a:rPr lang="nl-NL" sz="2800" dirty="0"/>
              <a:t>				</a:t>
            </a:r>
            <a:r>
              <a:rPr lang="nl-NL" sz="2400" dirty="0"/>
              <a:t>2,5</a:t>
            </a:r>
          </a:p>
        </p:txBody>
      </p:sp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0677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7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998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7200" y="1988840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57200" y="5733256"/>
            <a:ext cx="3810000" cy="1651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183</Words>
  <Application>Microsoft Office PowerPoint</Application>
  <PresentationFormat>Diavoorstelling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 </vt:lpstr>
      <vt:lpstr>Alstroemeria  Incalelie     1,5</vt:lpstr>
      <vt:lpstr>Allium giganteum Reuze sierui   2,5</vt:lpstr>
      <vt:lpstr>Acacia dealbata Mimosa      2,5</vt:lpstr>
      <vt:lpstr>Amaranthus caudatus (Hangende) Kattestaart    2,5</vt:lpstr>
      <vt:lpstr>Adiantum raddianum Venushaar    2,5</vt:lpstr>
      <vt:lpstr>Ageratum houstonianum        2</vt:lpstr>
      <vt:lpstr>Achillea filipandulina Duizenblad    2,5</vt:lpstr>
      <vt:lpstr>Aechmea fasciata Kokerbromelia    2,5</vt:lpstr>
      <vt:lpstr>Totaal punten  = cijfer      1,8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133</cp:revision>
  <cp:lastPrinted>2011-11-22T17:53:40Z</cp:lastPrinted>
  <dcterms:created xsi:type="dcterms:W3CDTF">2011-10-14T07:30:03Z</dcterms:created>
  <dcterms:modified xsi:type="dcterms:W3CDTF">2020-09-27T20:29:38Z</dcterms:modified>
</cp:coreProperties>
</file>